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 Utility Projects: File Organization &amp; Morse Code Converter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presentation explores two Python projects designed to simplify everyday tasks. First, an automatic file organizer. Second, a versatile Morse code converter. Let's dive in!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21561"/>
            <a:ext cx="280451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Nobojit Majumder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90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1: File Organizer - Declutter Your Digital Life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1672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Python script automatically sorts files into designated folders. No more messy desktops! Keep every file type separated and easy to find. This decluttering project simplifies digital life.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660582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545437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Automatic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94479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Files are organized automatically.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4660582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12304" y="545437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Declutter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12304" y="594479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Keeps your files neat and tidy.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4660582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4538" y="545437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Efficient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44538" y="5944791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Find files quickly.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78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333" y="3291364"/>
            <a:ext cx="131197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File Organizer: How it Works - Automating File Sorting with Python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5333" y="4964073"/>
            <a:ext cx="13119735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script scans a directory, identifies file extensions, and moves them to corresponding folders. If a folder doesn't exist, it creates one. This simple process fully automates file sorting.</a:t>
            </a:r>
            <a:endParaRPr lang="en-US" sz="16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33" y="5897404"/>
            <a:ext cx="4373166" cy="8633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71074" y="7084457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Scan Directory</a:t>
            </a:r>
            <a:endParaRPr lang="en-US" sz="2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498" y="5897404"/>
            <a:ext cx="4373285" cy="8633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4239" y="7084457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Identify Extension</a:t>
            </a:r>
            <a:endParaRPr lang="en-US" sz="21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783" y="5897404"/>
            <a:ext cx="4373285" cy="86332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717524" y="7084457"/>
            <a:ext cx="2697837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Move to Folder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86126"/>
            <a:ext cx="116728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File Organizer: Code Snippet &amp; Key Modules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485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module handles directory operations. The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shutil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module moves files. Here's a snippet: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66586"/>
            <a:ext cx="13042821" cy="1065848"/>
          </a:xfrm>
          <a:prstGeom prst="roundRect">
            <a:avLst>
              <a:gd name="adj" fmla="val 8938"/>
            </a:avLst>
          </a:prstGeom>
          <a:solidFill>
            <a:srgbClr val="252528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166586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252528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336608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import os</a:t>
            </a:r>
            <a:endParaRPr lang="en-US" sz="1750" dirty="0"/>
          </a:p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highlight>
                  <a:srgbClr val="252528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import shutil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4875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These libraries do most of the work.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32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os Module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9135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for creating directories and interacting with the operating system.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3324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shutil Module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591359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Used for moving files from one location to another.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77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File Organizer: Error Handling &amp; Avoiding Infinite Loops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5424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Error handling prevents crashes. </a:t>
            </a:r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try-except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blocks manage unexpected issues. The script skips itself to avoid infinite loops. This ensures smooth, safe operation.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0532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69499" y="5138261"/>
            <a:ext cx="1316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50532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Try-Except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554366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Handles potential errors gracefully.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63885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40567" y="6473547"/>
            <a:ext cx="18954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017306" y="63885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Script Exclusion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68789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Prevents self-processing.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198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2: Morse Code Converter - Communicate in Dots and Dashes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2597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 text to Morse code and back. Practice a new language. This project is both fun and functional. Perfect for learning a bit of history and developing new skills!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240661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8224" y="6475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Text to Morse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696551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 regular text.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6240661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3101" y="64750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Morse to Text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63101" y="696551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Decode Morse code.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589359"/>
            <a:ext cx="76464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Morse Code Converter: Functionality and Examples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5184" y="2247305"/>
            <a:ext cx="7646432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converter supports letters, numbers, and some punctuation. Example: "SOS" becomes "... --- ...". A dictionary maps characters to their Morse code equivalents.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540818" y="3514844"/>
            <a:ext cx="30480" cy="4125278"/>
          </a:xfrm>
          <a:prstGeom prst="roundRect">
            <a:avLst>
              <a:gd name="adj" fmla="val 294815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766262" y="3980855"/>
            <a:ext cx="748784" cy="30480"/>
          </a:xfrm>
          <a:prstGeom prst="roundRect">
            <a:avLst>
              <a:gd name="adj" fmla="val 294815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6315373" y="3755469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93966" y="3835718"/>
            <a:ext cx="12418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7732752" y="3728680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Input Text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732752" y="4191238"/>
            <a:ext cx="614886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Enter text or Morse code.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766262" y="5427226"/>
            <a:ext cx="748784" cy="30480"/>
          </a:xfrm>
          <a:prstGeom prst="roundRect">
            <a:avLst>
              <a:gd name="adj" fmla="val 294815"/>
            </a:avLst>
          </a:prstGeom>
          <a:solidFill>
            <a:srgbClr val="56565B"/>
          </a:solidFill>
          <a:ln/>
        </p:spPr>
      </p:sp>
      <p:sp>
        <p:nvSpPr>
          <p:cNvPr id="12" name="Shape 9"/>
          <p:cNvSpPr/>
          <p:nvPr/>
        </p:nvSpPr>
        <p:spPr>
          <a:xfrm>
            <a:off x="6315373" y="5201841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6582" y="5282089"/>
            <a:ext cx="178832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732752" y="5175052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Conversion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732752" y="5637609"/>
            <a:ext cx="614886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 to the other format.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766262" y="6873597"/>
            <a:ext cx="748784" cy="30480"/>
          </a:xfrm>
          <a:prstGeom prst="roundRect">
            <a:avLst>
              <a:gd name="adj" fmla="val 294815"/>
            </a:avLst>
          </a:prstGeom>
          <a:solidFill>
            <a:srgbClr val="56565B"/>
          </a:solidFill>
          <a:ln/>
        </p:spPr>
      </p:sp>
      <p:sp>
        <p:nvSpPr>
          <p:cNvPr id="17" name="Shape 14"/>
          <p:cNvSpPr/>
          <p:nvPr/>
        </p:nvSpPr>
        <p:spPr>
          <a:xfrm>
            <a:off x="6315373" y="6648212"/>
            <a:ext cx="481370" cy="481370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463129" y="6728460"/>
            <a:ext cx="185857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6"/>
          <p:cNvSpPr/>
          <p:nvPr/>
        </p:nvSpPr>
        <p:spPr>
          <a:xfrm>
            <a:off x="7732752" y="6621423"/>
            <a:ext cx="267438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Output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7732752" y="7083981"/>
            <a:ext cx="614886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the result.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13122354" cy="1346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Conclusion: Real-World Applications &amp; Further Development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4023" y="2369939"/>
            <a:ext cx="1312235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File organizers boost productivity. Morse code converters offer unique communication methods. Expand features, add GUI, and explore new applications.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2009775" y="5314831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GUI</a:t>
            </a:r>
            <a:endParaRPr lang="en-US" sz="2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856" y="3301841"/>
            <a:ext cx="4362569" cy="43625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758815" y="5005030"/>
            <a:ext cx="104299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9819561" y="414337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New Features</a:t>
            </a:r>
            <a:endParaRPr lang="en-US" sz="21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856" y="3301841"/>
            <a:ext cx="4362569" cy="43625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19480" y="4096226"/>
            <a:ext cx="150019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9819561" y="6486168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Expand Applications</a:t>
            </a:r>
            <a:endParaRPr lang="en-US" sz="21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56" y="3301841"/>
            <a:ext cx="4362569" cy="43625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761803" y="6701433"/>
            <a:ext cx="155972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2025-02-18T12:04:08Z</dcterms:created>
  <dcterms:modified xsi:type="dcterms:W3CDTF">2025-02-18T12:04:08Z</dcterms:modified>
</cp:coreProperties>
</file>